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316" r:id="rId3"/>
    <p:sldId id="317" r:id="rId4"/>
    <p:sldId id="264" r:id="rId5"/>
    <p:sldId id="265" r:id="rId6"/>
    <p:sldId id="282" r:id="rId7"/>
    <p:sldId id="284" r:id="rId8"/>
    <p:sldId id="275" r:id="rId9"/>
    <p:sldId id="277" r:id="rId10"/>
    <p:sldId id="279" r:id="rId11"/>
    <p:sldId id="280" r:id="rId12"/>
    <p:sldId id="274" r:id="rId13"/>
    <p:sldId id="287" r:id="rId14"/>
    <p:sldId id="288" r:id="rId15"/>
    <p:sldId id="289" r:id="rId16"/>
    <p:sldId id="293" r:id="rId17"/>
    <p:sldId id="295" r:id="rId18"/>
    <p:sldId id="296" r:id="rId19"/>
    <p:sldId id="299" r:id="rId20"/>
    <p:sldId id="301" r:id="rId21"/>
    <p:sldId id="306" r:id="rId22"/>
    <p:sldId id="308" r:id="rId23"/>
    <p:sldId id="31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0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5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0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810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7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800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3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3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3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44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9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5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9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2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0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" name="chimes.wav"/>
          </p:stSnd>
        </p:sndAc>
      </p:transition>
    </mc:Choice>
    <mc:Fallback xmlns="">
      <p:transition spd="slow" advTm="2323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A887AC-BCE6-431E-9829-3945BAB89A7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EFDAA5-B072-49FB-8DB2-6D9F11D9B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47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23">
        <p15:prstTrans prst="wind"/>
        <p:sndAc>
          <p:stSnd>
            <p:snd r:embed="rId19" name="chimes.wav"/>
          </p:stSnd>
        </p:sndAc>
      </p:transition>
    </mc:Choice>
    <mc:Fallback xmlns="">
      <p:transition spd="slow" advTm="2323">
        <p:fade/>
        <p:sndAc>
          <p:stSnd>
            <p:snd r:embed="rId20" name="chime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95250"/>
            <a:ext cx="8890000" cy="6667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3260" y="960475"/>
            <a:ext cx="74570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за </a:t>
            </a:r>
          </a:p>
          <a:p>
            <a:pPr algn="ctr"/>
            <a:r>
              <a:rPr lang="ru-RU" sz="60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</a:t>
            </a:r>
            <a:r>
              <a:rPr lang="ru-RU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2014 г.</a:t>
            </a:r>
            <a:endParaRPr lang="ru-RU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6324" y="3764692"/>
            <a:ext cx="5527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гимназия №1272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Кузьмичева О.П.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7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771">
        <p15:prstTrans prst="wind"/>
        <p:sndAc>
          <p:stSnd>
            <p:snd r:embed="rId2" name="chimes.wav"/>
          </p:stSnd>
        </p:sndAc>
      </p:transition>
    </mc:Choice>
    <mc:Fallback xmlns="">
      <p:transition spd="slow" advTm="8771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1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600">
        <p15:prstTrans prst="wind"/>
        <p:sndAc>
          <p:stSnd>
            <p:snd r:embed="rId2" name="chimes.wav"/>
          </p:stSnd>
        </p:sndAc>
      </p:transition>
    </mc:Choice>
    <mc:Fallback xmlns="">
      <p:transition spd="slow" advTm="56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4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431">
        <p15:prstTrans prst="wind"/>
        <p:sndAc>
          <p:stSnd>
            <p:snd r:embed="rId2" name="chimes.wav"/>
          </p:stSnd>
        </p:sndAc>
      </p:transition>
    </mc:Choice>
    <mc:Fallback xmlns="">
      <p:transition spd="slow" advTm="5431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2" y="141991"/>
            <a:ext cx="9240993" cy="6407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5432" y="1754660"/>
            <a:ext cx="502508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мелками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68">
        <p15:prstTrans prst="wind"/>
        <p:sndAc>
          <p:stSnd>
            <p:snd r:embed="rId2" name="chimes.wav"/>
          </p:stSnd>
        </p:sndAc>
      </p:transition>
    </mc:Choice>
    <mc:Fallback xmlns="">
      <p:transition spd="slow" advTm="1768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7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48">
        <p15:prstTrans prst="wind"/>
        <p:sndAc>
          <p:stSnd>
            <p:snd r:embed="rId2" name="chimes.wav"/>
          </p:stSnd>
        </p:sndAc>
      </p:transition>
    </mc:Choice>
    <mc:Fallback xmlns="">
      <p:transition spd="slow" advTm="3648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71">
        <p15:prstTrans prst="wind"/>
        <p:sndAc>
          <p:stSnd>
            <p:snd r:embed="rId2" name="chimes.wav"/>
          </p:stSnd>
        </p:sndAc>
      </p:transition>
    </mc:Choice>
    <mc:Fallback xmlns="">
      <p:transition spd="slow" advTm="3971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3" y="197865"/>
            <a:ext cx="9102587" cy="6441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4789" y="4720281"/>
            <a:ext cx="641727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на тему: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дороги детям»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4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42">
        <p15:prstTrans prst="wind"/>
        <p:sndAc>
          <p:stSnd>
            <p:snd r:embed="rId2" name="chimes.wav"/>
          </p:stSnd>
        </p:sndAc>
      </p:transition>
    </mc:Choice>
    <mc:Fallback xmlns="">
      <p:transition spd="slow" advTm="414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37">
        <p15:prstTrans prst="wind"/>
        <p:sndAc>
          <p:stSnd>
            <p:snd r:embed="rId2" name="chimes.wav"/>
          </p:stSnd>
        </p:sndAc>
      </p:transition>
    </mc:Choice>
    <mc:Fallback xmlns="">
      <p:transition spd="slow" advTm="5237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545">
        <p15:prstTrans prst="wind"/>
        <p:sndAc>
          <p:stSnd>
            <p:snd r:embed="rId2" name="chimes.wav"/>
          </p:stSnd>
        </p:sndAc>
      </p:transition>
    </mc:Choice>
    <mc:Fallback xmlns="">
      <p:transition spd="slow" advTm="4545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52">
        <p15:prstTrans prst="wind"/>
        <p:sndAc>
          <p:stSnd>
            <p:snd r:embed="rId2" name="chimes.wav"/>
          </p:stSnd>
        </p:sndAc>
      </p:transition>
    </mc:Choice>
    <mc:Fallback xmlns="">
      <p:transition spd="slow" advTm="395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9" y="121485"/>
            <a:ext cx="10133598" cy="6427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8606" y="5955958"/>
            <a:ext cx="600644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летний день из жизни детского сада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41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641">
        <p15:prstTrans prst="wind"/>
        <p:sndAc>
          <p:stSnd>
            <p:snd r:embed="rId2" name="chimes.wav"/>
          </p:stSnd>
        </p:sndAc>
      </p:transition>
    </mc:Choice>
    <mc:Fallback xmlns="">
      <p:transition spd="slow" advTm="4641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6" y="272705"/>
            <a:ext cx="11362572" cy="6383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5361" y="1515762"/>
            <a:ext cx="86167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Сохранение и укрепление физического и психического здоровья детей с учетом индивидуально-типологических  особенностей детей дошкольного возраста.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4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680">
        <p15:prstTrans prst="wind"/>
        <p:sndAc>
          <p:stSnd>
            <p:snd r:embed="rId2" name="chimes.wav"/>
          </p:stSnd>
        </p:sndAc>
      </p:transition>
    </mc:Choice>
    <mc:Fallback xmlns="">
      <p:transition spd="slow" advTm="768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1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50">
        <p15:prstTrans prst="wind"/>
        <p:sndAc>
          <p:stSnd>
            <p:snd r:embed="rId2" name="chimes.wav"/>
          </p:stSnd>
        </p:sndAc>
      </p:transition>
    </mc:Choice>
    <mc:Fallback xmlns="">
      <p:transition spd="slow" advTm="405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107">
        <p15:prstTrans prst="wind"/>
        <p:sndAc>
          <p:stSnd>
            <p:snd r:embed="rId2" name="chimes.wav"/>
          </p:stSnd>
        </p:sndAc>
      </p:transition>
    </mc:Choice>
    <mc:Fallback xmlns="">
      <p:transition spd="slow" advTm="5107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2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61">
        <p15:prstTrans prst="wind"/>
        <p:sndAc>
          <p:stSnd>
            <p:snd r:embed="rId2" name="chimes.wav"/>
          </p:stSnd>
        </p:sndAc>
      </p:transition>
    </mc:Choice>
    <mc:Fallback xmlns="">
      <p:transition spd="slow" advTm="4961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6" y="37070"/>
            <a:ext cx="9094573" cy="6820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610" y="1820561"/>
            <a:ext cx="588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4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562">
        <p15:prstTrans prst="wind"/>
        <p:sndAc>
          <p:stSnd>
            <p:snd r:embed="rId2" name="chimes.wav"/>
          </p:stSnd>
        </p:sndAc>
      </p:transition>
    </mc:Choice>
    <mc:Fallback xmlns="">
      <p:transition spd="slow" advTm="456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39" y="74140"/>
            <a:ext cx="9506464" cy="6693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0163" y="790831"/>
            <a:ext cx="6862118" cy="56323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обеспечивающие охрану жизни и здоровья детей, предупреждение заболеваемости и   травматизма в летний период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работу по воспитанию здорового образа жизни дошкольников.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мероприятий, направленную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культурно-гигиенических и трудовых навыков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эмоциональное состояние каждого ребенка.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и санитарное просвещение родителей по вопросам воспитания и оздоровления детей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летний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7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7623">
        <p15:prstTrans prst="wind"/>
        <p:sndAc>
          <p:stSnd>
            <p:snd r:embed="rId2" name="chimes.wav"/>
          </p:stSnd>
        </p:sndAc>
      </p:transition>
    </mc:Choice>
    <mc:Fallback xmlns="">
      <p:transition spd="slow" advTm="37623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6" y="224780"/>
            <a:ext cx="8608541" cy="644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1569" y="2010032"/>
            <a:ext cx="5379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«Здравствуй березка»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9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20">
        <p15:prstTrans prst="wind"/>
        <p:sndAc>
          <p:stSnd>
            <p:snd r:embed="rId2" name="chimes.wav"/>
          </p:stSnd>
        </p:sndAc>
      </p:transition>
    </mc:Choice>
    <mc:Fallback xmlns="">
      <p:transition spd="slow" advTm="352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7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890">
        <p15:prstTrans prst="wind"/>
        <p:sndAc>
          <p:stSnd>
            <p:snd r:embed="rId2" name="chimes.wav"/>
          </p:stSnd>
        </p:sndAc>
      </p:transition>
    </mc:Choice>
    <mc:Fallback xmlns="">
      <p:transition spd="slow" advTm="489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1" y="0"/>
            <a:ext cx="10058400" cy="6558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3859" y="2001794"/>
            <a:ext cx="6161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Развлекательное мероприятие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«Мыльные пузыри»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8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23">
        <p15:prstTrans prst="wind"/>
        <p:sndAc>
          <p:stSnd>
            <p:snd r:embed="rId2" name="chimes.wav"/>
          </p:stSnd>
        </p:sndAc>
      </p:transition>
    </mc:Choice>
    <mc:Fallback xmlns="">
      <p:transition spd="slow" advTm="4723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24">
        <p15:prstTrans prst="wind"/>
        <p:sndAc>
          <p:stSnd>
            <p:snd r:embed="rId2" name="chimes.wav"/>
          </p:stSnd>
        </p:sndAc>
      </p:transition>
    </mc:Choice>
    <mc:Fallback xmlns="">
      <p:transition spd="slow" advTm="5224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1" y="0"/>
            <a:ext cx="9185189" cy="6557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3644" y="2166552"/>
            <a:ext cx="7331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День здоровья!»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4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677">
        <p15:prstTrans prst="wind"/>
        <p:sndAc>
          <p:stSnd>
            <p:snd r:embed="rId2" name="chimes.wav"/>
          </p:stSnd>
        </p:sndAc>
      </p:transition>
    </mc:Choice>
    <mc:Fallback xmlns="">
      <p:transition spd="slow" advTm="4677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9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940">
        <p15:prstTrans prst="wind"/>
        <p:sndAc>
          <p:stSnd>
            <p:snd r:embed="rId2" name="chimes.wav"/>
          </p:stSnd>
        </p:sndAc>
      </p:transition>
    </mc:Choice>
    <mc:Fallback xmlns="">
      <p:transition spd="slow" advTm="594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200</TotalTime>
  <Words>82</Words>
  <Application>Microsoft Office PowerPoint</Application>
  <PresentationFormat>Широкоэкранный</PresentationFormat>
  <Paragraphs>28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Анна Тарасова</cp:lastModifiedBy>
  <cp:revision>44</cp:revision>
  <dcterms:created xsi:type="dcterms:W3CDTF">2014-08-03T09:16:36Z</dcterms:created>
  <dcterms:modified xsi:type="dcterms:W3CDTF">2015-11-25T15:52:25Z</dcterms:modified>
</cp:coreProperties>
</file>